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60" r:id="rId4"/>
    <p:sldId id="261" r:id="rId5"/>
    <p:sldId id="263" r:id="rId6"/>
    <p:sldId id="262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1502CA-2428-4941-8B4C-CFF4B668A765}" type="datetimeFigureOut">
              <a:rPr lang="en-GB" smtClean="0"/>
              <a:t>30/09/2020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AF1348-8E94-416D-9ED1-90CDD15C6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2945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3EBD6-1E89-44B6-926E-6E3F03AB88A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468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5C08D-1582-4B9E-851B-A33AF01CA504}" type="datetimeFigureOut">
              <a:rPr lang="en-GB" smtClean="0"/>
              <a:t>30/09/2020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E6639-DB20-4420-BB12-ED228C555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597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5C08D-1582-4B9E-851B-A33AF01CA504}" type="datetimeFigureOut">
              <a:rPr lang="en-GB" smtClean="0"/>
              <a:t>30/09/2020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E6639-DB20-4420-BB12-ED228C555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021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5C08D-1582-4B9E-851B-A33AF01CA504}" type="datetimeFigureOut">
              <a:rPr lang="en-GB" smtClean="0"/>
              <a:t>30/09/2020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E6639-DB20-4420-BB12-ED228C555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834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5C08D-1582-4B9E-851B-A33AF01CA504}" type="datetimeFigureOut">
              <a:rPr lang="en-GB" smtClean="0"/>
              <a:t>30/09/2020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E6639-DB20-4420-BB12-ED228C555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795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5C08D-1582-4B9E-851B-A33AF01CA504}" type="datetimeFigureOut">
              <a:rPr lang="en-GB" smtClean="0"/>
              <a:t>30/09/2020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E6639-DB20-4420-BB12-ED228C555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841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5C08D-1582-4B9E-851B-A33AF01CA504}" type="datetimeFigureOut">
              <a:rPr lang="en-GB" smtClean="0"/>
              <a:t>30/09/2020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E6639-DB20-4420-BB12-ED228C555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426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5C08D-1582-4B9E-851B-A33AF01CA504}" type="datetimeFigureOut">
              <a:rPr lang="en-GB" smtClean="0"/>
              <a:t>30/09/2020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E6639-DB20-4420-BB12-ED228C555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8880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5C08D-1582-4B9E-851B-A33AF01CA504}" type="datetimeFigureOut">
              <a:rPr lang="en-GB" smtClean="0"/>
              <a:t>30/09/2020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E6639-DB20-4420-BB12-ED228C555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9800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5C08D-1582-4B9E-851B-A33AF01CA504}" type="datetimeFigureOut">
              <a:rPr lang="en-GB" smtClean="0"/>
              <a:t>30/09/2020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E6639-DB20-4420-BB12-ED228C555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41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5C08D-1582-4B9E-851B-A33AF01CA504}" type="datetimeFigureOut">
              <a:rPr lang="en-GB" smtClean="0"/>
              <a:t>30/09/2020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E6639-DB20-4420-BB12-ED228C555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309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5C08D-1582-4B9E-851B-A33AF01CA504}" type="datetimeFigureOut">
              <a:rPr lang="en-GB" smtClean="0"/>
              <a:t>30/09/2020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E6639-DB20-4420-BB12-ED228C555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6818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5C08D-1582-4B9E-851B-A33AF01CA504}" type="datetimeFigureOut">
              <a:rPr lang="en-GB" smtClean="0"/>
              <a:t>30/09/2020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E6639-DB20-4420-BB12-ED228C555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061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arerscount.org.uk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BarnsleyCarers@makingspace.co.uk" TargetMode="External"/><Relationship Id="rId2" Type="http://schemas.openxmlformats.org/officeDocument/2006/relationships/hyperlink" Target="mailto:enquiries@calderdale-carers.co.uk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998876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00391"/>
            <a:ext cx="9144000" cy="1234829"/>
          </a:xfrm>
        </p:spPr>
        <p:txBody>
          <a:bodyPr>
            <a:normAutofit/>
          </a:bodyPr>
          <a:lstStyle/>
          <a:p>
            <a:r>
              <a:rPr lang="en-GB" sz="3200" b="1" dirty="0"/>
              <a:t>Employers Supporting Carers</a:t>
            </a:r>
          </a:p>
          <a:p>
            <a:r>
              <a:rPr lang="en-GB" sz="3200" b="1" dirty="0"/>
              <a:t>October 2</a:t>
            </a:r>
            <a:r>
              <a:rPr lang="en-GB" sz="3200" b="1" baseline="30000" dirty="0"/>
              <a:t>nd  </a:t>
            </a:r>
            <a:r>
              <a:rPr lang="en-GB" sz="3200" b="1" dirty="0"/>
              <a:t>2020 University of Huddersfield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425361"/>
            <a:ext cx="9144000" cy="4495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696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145" y="383310"/>
            <a:ext cx="2405575" cy="130737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3138" y="374217"/>
            <a:ext cx="2801121" cy="13255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2390" y="388971"/>
            <a:ext cx="2395155" cy="130171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235244" y="2434107"/>
            <a:ext cx="5643981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sz="2800" dirty="0"/>
              <a:t>What we mean by the term carer?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sz="2800" dirty="0"/>
              <a:t>Juggling work &amp; caring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sz="2800" dirty="0"/>
              <a:t>Questions when caring?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sz="2800" dirty="0"/>
              <a:t>Carers rights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sz="2800" dirty="0"/>
              <a:t>Carers assessment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sz="2800" dirty="0"/>
              <a:t>What support is available locally?</a:t>
            </a:r>
          </a:p>
        </p:txBody>
      </p:sp>
    </p:spTree>
    <p:extLst>
      <p:ext uri="{BB962C8B-B14F-4D97-AF65-F5344CB8AC3E}">
        <p14:creationId xmlns:p14="http://schemas.microsoft.com/office/powerpoint/2010/main" val="3595628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Carer Wellbeing</a:t>
            </a:r>
          </a:p>
          <a:p>
            <a:r>
              <a:rPr lang="en-GB" dirty="0"/>
              <a:t>Advocacy- Getting your voice heard and understanding choices</a:t>
            </a:r>
          </a:p>
          <a:p>
            <a:r>
              <a:rPr lang="en-GB" dirty="0"/>
              <a:t>Information &amp; Advice</a:t>
            </a:r>
          </a:p>
          <a:p>
            <a:r>
              <a:rPr lang="en-GB" dirty="0"/>
              <a:t>Benefits</a:t>
            </a:r>
          </a:p>
          <a:p>
            <a:r>
              <a:rPr lang="en-GB" dirty="0"/>
              <a:t>Mental Health Service for Carers</a:t>
            </a:r>
          </a:p>
          <a:p>
            <a:r>
              <a:rPr lang="en-GB" dirty="0"/>
              <a:t>Carers Count Website  </a:t>
            </a:r>
            <a:r>
              <a:rPr lang="en-GB" dirty="0">
                <a:hlinkClick r:id="rId2"/>
              </a:rPr>
              <a:t>www.carerscount.org.uk</a:t>
            </a:r>
            <a:endParaRPr lang="en-GB" dirty="0"/>
          </a:p>
          <a:p>
            <a:r>
              <a:rPr lang="en-GB" dirty="0"/>
              <a:t>Facebook &amp; Twitter</a:t>
            </a:r>
          </a:p>
          <a:p>
            <a:r>
              <a:rPr lang="en-GB" dirty="0"/>
              <a:t>Telephone 0300 012 0231      9.00-5.00 Monday to Friday</a:t>
            </a:r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4910" y="111549"/>
            <a:ext cx="2872154" cy="156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711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Carers Trust Mid Yorkshire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61" y="353200"/>
            <a:ext cx="2801121" cy="13255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9842" y="230188"/>
            <a:ext cx="2395155" cy="130171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39483" y="1825625"/>
            <a:ext cx="9903655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Support Services:</a:t>
            </a:r>
          </a:p>
          <a:p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Weekly breaks / Support in the home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Group support sessions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Bathing Service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Emergency Carer Support</a:t>
            </a:r>
          </a:p>
          <a:p>
            <a:r>
              <a:rPr lang="en-GB" sz="2800" dirty="0"/>
              <a:t> </a:t>
            </a:r>
          </a:p>
          <a:p>
            <a:r>
              <a:rPr lang="en-GB" sz="2800" b="1" dirty="0"/>
              <a:t>Tel: 01484 537036 (office)                    Email: info@CTMY.org.uk</a:t>
            </a:r>
            <a:endParaRPr lang="en-GB" sz="2800" dirty="0"/>
          </a:p>
          <a:p>
            <a:endParaRPr lang="en-GB" sz="2800" b="1" dirty="0"/>
          </a:p>
          <a:p>
            <a:r>
              <a:rPr lang="en-GB" sz="2800" b="1" dirty="0"/>
              <a:t>www.carerstrustmidyorkshire.org.uk</a:t>
            </a:r>
            <a:endParaRPr lang="en-GB" sz="2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3330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19537" y="1223036"/>
            <a:ext cx="8280921" cy="5319836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1991545" y="1450484"/>
            <a:ext cx="7066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Introduction to the Digital Resource for Carers (DRC)</a:t>
            </a:r>
            <a:endParaRPr lang="en-GB" sz="1600" b="1" dirty="0">
              <a:solidFill>
                <a:schemeClr val="tx1">
                  <a:lumMod val="65000"/>
                  <a:lumOff val="35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13118" y="2136587"/>
            <a:ext cx="818719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DRC is a comprehensive solution that brings together Carers UK’s digital products and online resources into a single webpage to help carers at the click of a mouse. </a:t>
            </a:r>
          </a:p>
          <a:p>
            <a:endParaRPr lang="en-GB" sz="1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 resources have been added to this to promote support for carers in Kirklees creating an all-inclusive, information resource. </a:t>
            </a:r>
          </a:p>
          <a:p>
            <a:endParaRPr lang="en-GB" sz="1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Carers in Kirklees can access the webpage entirely free of charge, helping carers before  reaching crisis point.</a:t>
            </a:r>
          </a:p>
          <a:p>
            <a:endParaRPr lang="en-GB" sz="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63552" y="1859290"/>
            <a:ext cx="6408000" cy="18000"/>
          </a:xfrm>
          <a:prstGeom prst="rect">
            <a:avLst/>
          </a:prstGeom>
          <a:solidFill>
            <a:srgbClr val="ED1C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3117" y="4906324"/>
            <a:ext cx="1139787" cy="75492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7058" y="4869160"/>
            <a:ext cx="1182758" cy="78850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5841" y="4869160"/>
            <a:ext cx="1218117" cy="81248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30" t="13964" b="3425"/>
          <a:stretch/>
        </p:blipFill>
        <p:spPr>
          <a:xfrm rot="10800000" flipH="1" flipV="1">
            <a:off x="6096001" y="4840041"/>
            <a:ext cx="1238878" cy="84160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4152" y="4840041"/>
            <a:ext cx="1296510" cy="86434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991544" y="5765149"/>
            <a:ext cx="11868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 &amp; wellbeing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287544" y="5789784"/>
            <a:ext cx="11868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 for caring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83832" y="5805264"/>
            <a:ext cx="1389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Technology &amp; caring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075048" y="5805264"/>
            <a:ext cx="1389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planning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464008" y="5805264"/>
            <a:ext cx="1389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Working &amp; caring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904168" y="5805264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own </a:t>
            </a:r>
            <a:br>
              <a:rPr lang="en-GB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086378" y="4292874"/>
            <a:ext cx="200086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>
                <a:solidFill>
                  <a:srgbClr val="ED1C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included:  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529" y="332656"/>
            <a:ext cx="2478569" cy="576064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1" t="4467" r="4669"/>
          <a:stretch/>
        </p:blipFill>
        <p:spPr bwMode="auto">
          <a:xfrm>
            <a:off x="8874817" y="4855425"/>
            <a:ext cx="1249942" cy="848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7690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wipe dir="r"/>
      </p:transition>
    </mc:Choice>
    <mc:Fallback xmlns="">
      <p:transition>
        <p:wipe dir="r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Carers Digital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61" y="72878"/>
            <a:ext cx="2801121" cy="13255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7378" y="72878"/>
            <a:ext cx="2395155" cy="130171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3099" y="1338983"/>
            <a:ext cx="3992078" cy="532462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5177" y="1338983"/>
            <a:ext cx="3893314" cy="551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359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Local Carer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124" y="2108960"/>
            <a:ext cx="11432873" cy="3686533"/>
          </a:xfrm>
        </p:spPr>
        <p:txBody>
          <a:bodyPr/>
          <a:lstStyle/>
          <a:p>
            <a:r>
              <a:rPr lang="en-GB" dirty="0"/>
              <a:t>Carers Count ( Kirklees) – 0300 012 0231 </a:t>
            </a:r>
            <a:r>
              <a:rPr lang="en-GB" u="sng" dirty="0">
                <a:solidFill>
                  <a:srgbClr val="0070C0"/>
                </a:solidFill>
              </a:rPr>
              <a:t>info@carerscount.org.uk</a:t>
            </a:r>
          </a:p>
          <a:p>
            <a:r>
              <a:rPr lang="en-GB" dirty="0"/>
              <a:t>Calderdale Carers-01422 369101 Email; </a:t>
            </a:r>
            <a:r>
              <a:rPr lang="en-GB" u="sng" dirty="0">
                <a:hlinkClick r:id="rId2"/>
              </a:rPr>
              <a:t>enquiries@calderdale-carers.co.uk</a:t>
            </a:r>
            <a:endParaRPr lang="en-GB" dirty="0"/>
          </a:p>
          <a:p>
            <a:r>
              <a:rPr lang="en-GB" dirty="0"/>
              <a:t>Carers Wakefield &amp; District- 01924 305544 </a:t>
            </a:r>
          </a:p>
          <a:p>
            <a:r>
              <a:rPr lang="en-GB" dirty="0"/>
              <a:t>Carers Leeds- 0113 380 4300 Email; </a:t>
            </a:r>
            <a:r>
              <a:rPr lang="en-GB" u="sng" dirty="0">
                <a:solidFill>
                  <a:srgbClr val="0070C0"/>
                </a:solidFill>
              </a:rPr>
              <a:t>advice@carersleeds.org.uk</a:t>
            </a:r>
          </a:p>
          <a:p>
            <a:r>
              <a:rPr lang="en-GB" dirty="0"/>
              <a:t>Barnsley Carers- 01226 288772 Email; </a:t>
            </a:r>
            <a:r>
              <a:rPr lang="en-GB" u="sng" dirty="0">
                <a:solidFill>
                  <a:srgbClr val="0070C0"/>
                </a:solidFill>
                <a:hlinkClick r:id="rId3"/>
              </a:rPr>
              <a:t>BarnsleyCarers@makingspace.co.uk</a:t>
            </a:r>
            <a:endParaRPr lang="en-GB" u="sng" dirty="0">
              <a:solidFill>
                <a:srgbClr val="0070C0"/>
              </a:solidFill>
            </a:endParaRPr>
          </a:p>
          <a:p>
            <a:r>
              <a:rPr lang="en-GB" dirty="0"/>
              <a:t>Bradford and Airedale, Harrogate and Ripon, and Craven districts of Yorkshire- Bradford Office- 01274 449660 Harrogate Office-01423 500555</a:t>
            </a:r>
          </a:p>
          <a:p>
            <a:pPr marL="0" indent="0">
              <a:buNone/>
            </a:pPr>
            <a:endParaRPr lang="en-GB" u="sng" dirty="0">
              <a:solidFill>
                <a:srgbClr val="0070C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61" y="353200"/>
            <a:ext cx="2801121" cy="13255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9842" y="230188"/>
            <a:ext cx="2395155" cy="1301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559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312</Words>
  <Application>Microsoft Office PowerPoint</Application>
  <PresentationFormat>Widescreen</PresentationFormat>
  <Paragraphs>51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Carers Trust Mid Yorkshire</vt:lpstr>
      <vt:lpstr>PowerPoint Presentation</vt:lpstr>
      <vt:lpstr>Carers Digital Support</vt:lpstr>
      <vt:lpstr>Local Carer Support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 Marie Brabiner</dc:creator>
  <cp:lastModifiedBy>Susan Branton</cp:lastModifiedBy>
  <cp:revision>14</cp:revision>
  <dcterms:created xsi:type="dcterms:W3CDTF">2020-09-23T13:21:47Z</dcterms:created>
  <dcterms:modified xsi:type="dcterms:W3CDTF">2020-09-30T21:20:26Z</dcterms:modified>
</cp:coreProperties>
</file>